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691" autoAdjust="0"/>
  </p:normalViewPr>
  <p:slideViewPr>
    <p:cSldViewPr>
      <p:cViewPr varScale="1">
        <p:scale>
          <a:sx n="107" d="100"/>
          <a:sy n="107" d="100"/>
        </p:scale>
        <p:origin x="-8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35C50-8293-4670-AECC-4BCE617F2E75}" type="datetimeFigureOut">
              <a:rPr lang="en-US" smtClean="0"/>
              <a:t>5/6/2015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86027-45A6-4D90-8392-E5C084B2CFCE}" type="slidenum">
              <a:rPr lang="en-US" smtClean="0"/>
              <a:t>‹#›</a:t>
            </a:fld>
            <a:endParaRPr lang="en-US"/>
          </a:p>
        </p:txBody>
      </p:sp>
    </p:spTree>
    <p:extLst>
      <p:ext uri="{BB962C8B-B14F-4D97-AF65-F5344CB8AC3E}">
        <p14:creationId xmlns:p14="http://schemas.microsoft.com/office/powerpoint/2010/main" val="348755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A86027-45A6-4D90-8392-E5C084B2CFCE}" type="slidenum">
              <a:rPr lang="en-US" smtClean="0"/>
              <a:t>5</a:t>
            </a:fld>
            <a:endParaRPr lang="en-US"/>
          </a:p>
        </p:txBody>
      </p:sp>
    </p:spTree>
    <p:extLst>
      <p:ext uri="{BB962C8B-B14F-4D97-AF65-F5344CB8AC3E}">
        <p14:creationId xmlns:p14="http://schemas.microsoft.com/office/powerpoint/2010/main" val="1472362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798E8-C6F4-40C2-B837-4C734C7075CF}"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671550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98E8-C6F4-40C2-B837-4C734C7075CF}"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3380850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98E8-C6F4-40C2-B837-4C734C7075CF}"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385743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98E8-C6F4-40C2-B837-4C734C7075CF}"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9750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798E8-C6F4-40C2-B837-4C734C7075CF}"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149569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9798E8-C6F4-40C2-B837-4C734C7075CF}"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308925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9798E8-C6F4-40C2-B837-4C734C7075CF}"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336732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798E8-C6F4-40C2-B837-4C734C7075CF}"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147455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798E8-C6F4-40C2-B837-4C734C7075CF}"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49576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98E8-C6F4-40C2-B837-4C734C7075CF}"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217045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98E8-C6F4-40C2-B837-4C734C7075CF}"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2EEB0-60C0-4DBA-BD7E-8CDE100873F4}" type="slidenum">
              <a:rPr lang="en-US" smtClean="0"/>
              <a:t>‹#›</a:t>
            </a:fld>
            <a:endParaRPr lang="en-US"/>
          </a:p>
        </p:txBody>
      </p:sp>
    </p:spTree>
    <p:extLst>
      <p:ext uri="{BB962C8B-B14F-4D97-AF65-F5344CB8AC3E}">
        <p14:creationId xmlns:p14="http://schemas.microsoft.com/office/powerpoint/2010/main" val="2996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798E8-C6F4-40C2-B837-4C734C7075CF}" type="datetimeFigureOut">
              <a:rPr lang="en-US" smtClean="0"/>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2EEB0-60C0-4DBA-BD7E-8CDE100873F4}" type="slidenum">
              <a:rPr lang="en-US" smtClean="0"/>
              <a:t>‹#›</a:t>
            </a:fld>
            <a:endParaRPr lang="en-US"/>
          </a:p>
        </p:txBody>
      </p:sp>
    </p:spTree>
    <p:extLst>
      <p:ext uri="{BB962C8B-B14F-4D97-AF65-F5344CB8AC3E}">
        <p14:creationId xmlns:p14="http://schemas.microsoft.com/office/powerpoint/2010/main" val="50744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dirty="0" smtClean="0"/>
              <a:t>Michelangelo </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solidFill>
                  <a:schemeClr val="tx1"/>
                </a:solidFill>
              </a:rPr>
              <a:t>He was an Italian sculptor, painter, architect, poet, and engineer of the High Renaissance who exerted an unparalleled influence on the development of Western art.</a:t>
            </a:r>
            <a:endParaRPr lang="en-US" dirty="0">
              <a:solidFill>
                <a:schemeClr val="tx1"/>
              </a:solidFill>
            </a:endParaRPr>
          </a:p>
        </p:txBody>
      </p:sp>
      <p:sp>
        <p:nvSpPr>
          <p:cNvPr id="4" name="TextBox 3"/>
          <p:cNvSpPr txBox="1"/>
          <p:nvPr/>
        </p:nvSpPr>
        <p:spPr>
          <a:xfrm>
            <a:off x="2362200" y="1676400"/>
            <a:ext cx="4876800" cy="923330"/>
          </a:xfrm>
          <a:prstGeom prst="rect">
            <a:avLst/>
          </a:prstGeom>
          <a:noFill/>
        </p:spPr>
        <p:txBody>
          <a:bodyPr wrap="square" rtlCol="0">
            <a:spAutoFit/>
          </a:bodyPr>
          <a:lstStyle/>
          <a:p>
            <a:r>
              <a:rPr lang="en-US" dirty="0" smtClean="0"/>
              <a:t>Michelangelo di </a:t>
            </a:r>
            <a:r>
              <a:rPr lang="en-US" dirty="0" err="1" smtClean="0"/>
              <a:t>Lodovico</a:t>
            </a:r>
            <a:r>
              <a:rPr lang="en-US" dirty="0" smtClean="0"/>
              <a:t> </a:t>
            </a:r>
            <a:r>
              <a:rPr lang="en-US" dirty="0" err="1" smtClean="0"/>
              <a:t>Buonarroti</a:t>
            </a:r>
            <a:r>
              <a:rPr lang="en-US" dirty="0" smtClean="0"/>
              <a:t> </a:t>
            </a:r>
            <a:r>
              <a:rPr lang="en-US" dirty="0" err="1" smtClean="0"/>
              <a:t>Simoni</a:t>
            </a:r>
            <a:endParaRPr lang="en-US" dirty="0" smtClean="0"/>
          </a:p>
          <a:p>
            <a:r>
              <a:rPr lang="en-US" dirty="0" smtClean="0"/>
              <a:t>6 March 1475 present-day Tuscany, Italy</a:t>
            </a:r>
          </a:p>
          <a:p>
            <a:r>
              <a:rPr lang="en-US" dirty="0" smtClean="0"/>
              <a:t>18 February 1564 (aged 88) Rome, Papal States</a:t>
            </a:r>
            <a:endParaRPr lang="en-US" dirty="0"/>
          </a:p>
        </p:txBody>
      </p:sp>
    </p:spTree>
    <p:extLst>
      <p:ext uri="{BB962C8B-B14F-4D97-AF65-F5344CB8AC3E}">
        <p14:creationId xmlns:p14="http://schemas.microsoft.com/office/powerpoint/2010/main" val="210386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smtClean="0"/>
              <a:t>Bio </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Considered as the greatest living human in his lifetime, he has since been held as one of the greatest artists of all time. Despite making few incursions beyond the arts, his versatility in the disciplines he took up was of such a high order that he is often considered a contender for the title of the archetypal Renaissance man, along with his fellow Italian Leonardo da Vinci. For several generations, his family had been small-scale bankers in Florence, the bank had failed and his father, </a:t>
            </a:r>
            <a:r>
              <a:rPr lang="en-US" sz="2800" dirty="0" err="1" smtClean="0"/>
              <a:t>Ludovico</a:t>
            </a:r>
            <a:r>
              <a:rPr lang="en-US" sz="2800" dirty="0" smtClean="0"/>
              <a:t> di Leonardo </a:t>
            </a:r>
            <a:r>
              <a:rPr lang="en-US" sz="2800" dirty="0" err="1" smtClean="0"/>
              <a:t>Buonarroti</a:t>
            </a:r>
            <a:r>
              <a:rPr lang="en-US" sz="2800" dirty="0" smtClean="0"/>
              <a:t> </a:t>
            </a:r>
            <a:r>
              <a:rPr lang="en-US" sz="2800" dirty="0" err="1" smtClean="0"/>
              <a:t>Simoni</a:t>
            </a:r>
            <a:r>
              <a:rPr lang="en-US" sz="2800" dirty="0" smtClean="0"/>
              <a:t>, briefly took a government post in </a:t>
            </a:r>
            <a:r>
              <a:rPr lang="en-US" sz="2800" dirty="0" err="1" smtClean="0"/>
              <a:t>Caprese</a:t>
            </a:r>
            <a:r>
              <a:rPr lang="en-US" sz="2800" dirty="0" smtClean="0"/>
              <a:t>, where Michelangelo was born.</a:t>
            </a:r>
            <a:endParaRPr lang="en-US" sz="2800" dirty="0"/>
          </a:p>
        </p:txBody>
      </p:sp>
    </p:spTree>
    <p:extLst>
      <p:ext uri="{BB962C8B-B14F-4D97-AF65-F5344CB8AC3E}">
        <p14:creationId xmlns:p14="http://schemas.microsoft.com/office/powerpoint/2010/main" val="207638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 Vinci vs. Michelangelo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Michelangelo's David and Leonardo da Vinci's Mona Lisa. Centuries after they were created, these are surely the two most renowned artistic objects in the world. They seem almost mirror images of one another – or rather, positive and negative: the woman who sits smiling, the man who stands grimacing. In many peoples eyes they are considered to be the greatest artist of all time. Without them the Renaissance wouldn’t have made such a huge impact in art. </a:t>
            </a:r>
            <a:endParaRPr lang="en-US" dirty="0"/>
          </a:p>
        </p:txBody>
      </p:sp>
    </p:spTree>
    <p:extLst>
      <p:ext uri="{BB962C8B-B14F-4D97-AF65-F5344CB8AC3E}">
        <p14:creationId xmlns:p14="http://schemas.microsoft.com/office/powerpoint/2010/main" val="419513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27"/>
            <a:ext cx="8229600" cy="1143000"/>
          </a:xfrm>
        </p:spPr>
        <p:txBody>
          <a:bodyPr/>
          <a:lstStyle/>
          <a:p>
            <a:r>
              <a:rPr lang="en-US" dirty="0" smtClean="0"/>
              <a:t>Greatest Work</a:t>
            </a:r>
            <a:endParaRPr lang="en-US" dirty="0"/>
          </a:p>
        </p:txBody>
      </p:sp>
      <p:sp>
        <p:nvSpPr>
          <p:cNvPr id="3" name="Content Placeholder 2"/>
          <p:cNvSpPr>
            <a:spLocks noGrp="1"/>
          </p:cNvSpPr>
          <p:nvPr>
            <p:ph idx="1"/>
          </p:nvPr>
        </p:nvSpPr>
        <p:spPr>
          <a:xfrm>
            <a:off x="533400" y="1143000"/>
            <a:ext cx="8229600" cy="4525963"/>
          </a:xfrm>
        </p:spPr>
        <p:txBody>
          <a:bodyPr>
            <a:normAutofit/>
          </a:bodyPr>
          <a:lstStyle/>
          <a:p>
            <a:pPr marL="0" indent="0">
              <a:buNone/>
            </a:pPr>
            <a:r>
              <a:rPr lang="en-US" sz="2800" dirty="0" smtClean="0"/>
              <a:t>Two of his best-known works, the Pietà and David, were sculpted before he turned thirty. Pieta is a famous work of art that depicts the body of Jesus on the lap of his mother Mary after the Crucifixion. </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3505200"/>
            <a:ext cx="3200764" cy="3352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0455" y="3489036"/>
            <a:ext cx="3200763" cy="3368964"/>
          </a:xfrm>
          <a:prstGeom prst="rect">
            <a:avLst/>
          </a:prstGeom>
        </p:spPr>
      </p:pic>
    </p:spTree>
    <p:extLst>
      <p:ext uri="{BB962C8B-B14F-4D97-AF65-F5344CB8AC3E}">
        <p14:creationId xmlns:p14="http://schemas.microsoft.com/office/powerpoint/2010/main" val="2589390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Homage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1295400"/>
            <a:ext cx="3733799" cy="5594867"/>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295400"/>
            <a:ext cx="5080000" cy="5562600"/>
          </a:xfrm>
          <a:prstGeom prst="rect">
            <a:avLst/>
          </a:prstGeom>
        </p:spPr>
      </p:pic>
    </p:spTree>
    <p:extLst>
      <p:ext uri="{BB962C8B-B14F-4D97-AF65-F5344CB8AC3E}">
        <p14:creationId xmlns:p14="http://schemas.microsoft.com/office/powerpoint/2010/main" val="29143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p:txBody>
          <a:bodyPr/>
          <a:lstStyle/>
          <a:p>
            <a:pPr marL="0" indent="0">
              <a:buNone/>
            </a:pPr>
            <a:r>
              <a:rPr lang="en-US" dirty="0" smtClean="0"/>
              <a:t>I learned a lot from this power point Michelangelo could very well be the greatest artist to ever live despite all of his problems outside of the painting. Nonetheless I've learned a lot about the art world </a:t>
            </a:r>
            <a:r>
              <a:rPr lang="en-US" smtClean="0"/>
              <a:t>and Michelangelo </a:t>
            </a:r>
            <a:r>
              <a:rPr lang="en-US" dirty="0" smtClean="0"/>
              <a:t>in general .   </a:t>
            </a:r>
            <a:endParaRPr lang="en-US" dirty="0"/>
          </a:p>
        </p:txBody>
      </p:sp>
    </p:spTree>
    <p:extLst>
      <p:ext uri="{BB962C8B-B14F-4D97-AF65-F5344CB8AC3E}">
        <p14:creationId xmlns:p14="http://schemas.microsoft.com/office/powerpoint/2010/main" val="295906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348</Words>
  <Application>Microsoft Office PowerPoint</Application>
  <PresentationFormat>On-screen Show (4:3)</PresentationFormat>
  <Paragraphs>15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Michelangelo </vt:lpstr>
      <vt:lpstr>Bio </vt:lpstr>
      <vt:lpstr>Da Vinci vs. Michelangelo </vt:lpstr>
      <vt:lpstr>Greatest Work</vt:lpstr>
      <vt:lpstr>Homage </vt:lpstr>
      <vt:lpstr>Reflection </vt:lpstr>
    </vt:vector>
  </TitlesOfParts>
  <Company>SUHSD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Michelangelo</dc:title>
  <dc:creator>Alexandro Velazquez</dc:creator>
  <cp:lastModifiedBy>Alexandro Velazquez</cp:lastModifiedBy>
  <cp:revision>5</cp:revision>
  <dcterms:created xsi:type="dcterms:W3CDTF">2015-05-06T17:38:50Z</dcterms:created>
  <dcterms:modified xsi:type="dcterms:W3CDTF">2015-05-06T18:24:42Z</dcterms:modified>
</cp:coreProperties>
</file>