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9ECE8A3B-EB80-4747-94B9-0B8CB4E6F4D2}" type="datetimeFigureOut">
              <a:rPr lang="en-US" smtClean="0"/>
              <a:t>10/29/2014</a:t>
            </a:fld>
            <a:endParaRPr lang="en-US"/>
          </a:p>
        </p:txBody>
      </p:sp>
      <p:sp>
        <p:nvSpPr>
          <p:cNvPr id="17" name="Slide Number Placeholder 16"/>
          <p:cNvSpPr>
            <a:spLocks noGrp="1"/>
          </p:cNvSpPr>
          <p:nvPr>
            <p:ph type="sldNum" sz="quarter" idx="11"/>
          </p:nvPr>
        </p:nvSpPr>
        <p:spPr/>
        <p:txBody>
          <a:bodyPr/>
          <a:lstStyle/>
          <a:p>
            <a:fld id="{7473006D-6AC1-4B06-8ABA-52A1289A5AC7}"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CE8A3B-EB80-4747-94B9-0B8CB4E6F4D2}"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3006D-6AC1-4B06-8ABA-52A1289A5A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CE8A3B-EB80-4747-94B9-0B8CB4E6F4D2}"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3006D-6AC1-4B06-8ABA-52A1289A5AC7}"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9ECE8A3B-EB80-4747-94B9-0B8CB4E6F4D2}" type="datetimeFigureOut">
              <a:rPr lang="en-US" smtClean="0"/>
              <a:t>10/29/2014</a:t>
            </a:fld>
            <a:endParaRPr lang="en-US"/>
          </a:p>
        </p:txBody>
      </p:sp>
      <p:sp>
        <p:nvSpPr>
          <p:cNvPr id="12" name="Slide Number Placeholder 11"/>
          <p:cNvSpPr>
            <a:spLocks noGrp="1"/>
          </p:cNvSpPr>
          <p:nvPr>
            <p:ph type="sldNum" sz="quarter" idx="15"/>
          </p:nvPr>
        </p:nvSpPr>
        <p:spPr/>
        <p:txBody>
          <a:bodyPr/>
          <a:lstStyle/>
          <a:p>
            <a:fld id="{7473006D-6AC1-4B06-8ABA-52A1289A5AC7}"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9ECE8A3B-EB80-4747-94B9-0B8CB4E6F4D2}" type="datetimeFigureOut">
              <a:rPr lang="en-US" smtClean="0"/>
              <a:t>10/29/2014</a:t>
            </a:fld>
            <a:endParaRPr lang="en-US"/>
          </a:p>
        </p:txBody>
      </p:sp>
      <p:sp>
        <p:nvSpPr>
          <p:cNvPr id="14" name="Slide Number Placeholder 13"/>
          <p:cNvSpPr>
            <a:spLocks noGrp="1"/>
          </p:cNvSpPr>
          <p:nvPr>
            <p:ph type="sldNum" sz="quarter" idx="11"/>
          </p:nvPr>
        </p:nvSpPr>
        <p:spPr/>
        <p:txBody>
          <a:bodyPr/>
          <a:lstStyle/>
          <a:p>
            <a:fld id="{7473006D-6AC1-4B06-8ABA-52A1289A5AC7}"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9ECE8A3B-EB80-4747-94B9-0B8CB4E6F4D2}" type="datetimeFigureOut">
              <a:rPr lang="en-US" smtClean="0"/>
              <a:t>10/29/2014</a:t>
            </a:fld>
            <a:endParaRPr lang="en-US"/>
          </a:p>
        </p:txBody>
      </p:sp>
      <p:sp>
        <p:nvSpPr>
          <p:cNvPr id="12" name="Slide Number Placeholder 11"/>
          <p:cNvSpPr>
            <a:spLocks noGrp="1"/>
          </p:cNvSpPr>
          <p:nvPr>
            <p:ph type="sldNum" sz="quarter" idx="16"/>
          </p:nvPr>
        </p:nvSpPr>
        <p:spPr/>
        <p:txBody>
          <a:bodyPr/>
          <a:lstStyle/>
          <a:p>
            <a:fld id="{7473006D-6AC1-4B06-8ABA-52A1289A5AC7}"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9ECE8A3B-EB80-4747-94B9-0B8CB4E6F4D2}" type="datetimeFigureOut">
              <a:rPr lang="en-US" smtClean="0"/>
              <a:t>10/29/2014</a:t>
            </a:fld>
            <a:endParaRPr lang="en-US"/>
          </a:p>
        </p:txBody>
      </p:sp>
      <p:sp>
        <p:nvSpPr>
          <p:cNvPr id="12" name="Slide Number Placeholder 11"/>
          <p:cNvSpPr>
            <a:spLocks noGrp="1"/>
          </p:cNvSpPr>
          <p:nvPr>
            <p:ph type="sldNum" sz="quarter" idx="17"/>
          </p:nvPr>
        </p:nvSpPr>
        <p:spPr/>
        <p:txBody>
          <a:bodyPr/>
          <a:lstStyle/>
          <a:p>
            <a:fld id="{7473006D-6AC1-4B06-8ABA-52A1289A5AC7}"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9ECE8A3B-EB80-4747-94B9-0B8CB4E6F4D2}" type="datetimeFigureOut">
              <a:rPr lang="en-US" smtClean="0"/>
              <a:t>10/29/2014</a:t>
            </a:fld>
            <a:endParaRPr lang="en-US"/>
          </a:p>
        </p:txBody>
      </p:sp>
      <p:sp>
        <p:nvSpPr>
          <p:cNvPr id="16" name="Slide Number Placeholder 15"/>
          <p:cNvSpPr>
            <a:spLocks noGrp="1"/>
          </p:cNvSpPr>
          <p:nvPr>
            <p:ph type="sldNum" sz="quarter" idx="11"/>
          </p:nvPr>
        </p:nvSpPr>
        <p:spPr/>
        <p:txBody>
          <a:bodyPr/>
          <a:lstStyle/>
          <a:p>
            <a:fld id="{7473006D-6AC1-4B06-8ABA-52A1289A5AC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9ECE8A3B-EB80-4747-94B9-0B8CB4E6F4D2}" type="datetimeFigureOut">
              <a:rPr lang="en-US" smtClean="0"/>
              <a:t>10/29/2014</a:t>
            </a:fld>
            <a:endParaRPr lang="en-US"/>
          </a:p>
        </p:txBody>
      </p:sp>
      <p:sp>
        <p:nvSpPr>
          <p:cNvPr id="8" name="Slide Number Placeholder 7"/>
          <p:cNvSpPr>
            <a:spLocks noGrp="1"/>
          </p:cNvSpPr>
          <p:nvPr>
            <p:ph type="sldNum" sz="quarter" idx="11"/>
          </p:nvPr>
        </p:nvSpPr>
        <p:spPr/>
        <p:txBody>
          <a:bodyPr/>
          <a:lstStyle/>
          <a:p>
            <a:fld id="{7473006D-6AC1-4B06-8ABA-52A1289A5AC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9ECE8A3B-EB80-4747-94B9-0B8CB4E6F4D2}" type="datetimeFigureOut">
              <a:rPr lang="en-US" smtClean="0"/>
              <a:t>10/29/2014</a:t>
            </a:fld>
            <a:endParaRPr lang="en-US"/>
          </a:p>
        </p:txBody>
      </p:sp>
      <p:sp>
        <p:nvSpPr>
          <p:cNvPr id="19" name="Slide Number Placeholder 18"/>
          <p:cNvSpPr>
            <a:spLocks noGrp="1"/>
          </p:cNvSpPr>
          <p:nvPr>
            <p:ph type="sldNum" sz="quarter" idx="16"/>
          </p:nvPr>
        </p:nvSpPr>
        <p:spPr/>
        <p:txBody>
          <a:bodyPr/>
          <a:lstStyle/>
          <a:p>
            <a:fld id="{7473006D-6AC1-4B06-8ABA-52A1289A5AC7}"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9ECE8A3B-EB80-4747-94B9-0B8CB4E6F4D2}" type="datetimeFigureOut">
              <a:rPr lang="en-US" smtClean="0"/>
              <a:t>10/29/2014</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7473006D-6AC1-4B06-8ABA-52A1289A5AC7}"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9ECE8A3B-EB80-4747-94B9-0B8CB4E6F4D2}" type="datetimeFigureOut">
              <a:rPr lang="en-US" smtClean="0"/>
              <a:t>10/29/2014</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7473006D-6AC1-4B06-8ABA-52A1289A5AC7}"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2971800"/>
            <a:ext cx="4013200" cy="428625"/>
          </a:xfrm>
        </p:spPr>
        <p:txBody>
          <a:bodyPr/>
          <a:lstStyle/>
          <a:p>
            <a:r>
              <a:rPr lang="en-US" dirty="0" smtClean="0"/>
              <a:t>	</a:t>
            </a:r>
            <a:r>
              <a:rPr lang="en-US" sz="1400" dirty="0" smtClean="0">
                <a:solidFill>
                  <a:srgbClr val="FF0000"/>
                </a:solidFill>
              </a:rPr>
              <a:t>200 Eastern Pkwy, New York, NY 11238</a:t>
            </a:r>
          </a:p>
          <a:p>
            <a:r>
              <a:rPr lang="en-US" sz="1400" dirty="0" smtClean="0">
                <a:solidFill>
                  <a:srgbClr val="FF0000"/>
                </a:solidFill>
              </a:rPr>
              <a:t>(718) 638-5000</a:t>
            </a:r>
            <a:endParaRPr lang="en-US" sz="1400" dirty="0">
              <a:solidFill>
                <a:srgbClr val="FF0000"/>
              </a:solidFill>
            </a:endParaRPr>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sz="1600" dirty="0" smtClean="0"/>
              <a:t>Brooklyn Museum</a:t>
            </a:r>
            <a:br>
              <a:rPr lang="en-US" sz="1600" dirty="0" smtClean="0"/>
            </a:br>
            <a:r>
              <a:rPr lang="en-US" sz="1600" dirty="0" smtClean="0"/>
              <a:t>by Alexandro Velazquez, Ethan Williams, Nick Esquivias  </a:t>
            </a:r>
            <a:endParaRPr lang="en-US" sz="1600" dirty="0"/>
          </a:p>
        </p:txBody>
      </p:sp>
    </p:spTree>
    <p:extLst>
      <p:ext uri="{BB962C8B-B14F-4D97-AF65-F5344CB8AC3E}">
        <p14:creationId xmlns:p14="http://schemas.microsoft.com/office/powerpoint/2010/main" val="178801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buNone/>
            </a:pPr>
            <a:r>
              <a:rPr lang="en-US" sz="1600" dirty="0" smtClean="0"/>
              <a:t>This image represents how </a:t>
            </a:r>
            <a:r>
              <a:rPr lang="en-US" sz="1600" dirty="0"/>
              <a:t>d</a:t>
            </a:r>
            <a:r>
              <a:rPr lang="en-US" sz="1600" dirty="0" smtClean="0"/>
              <a:t>uring </a:t>
            </a:r>
            <a:r>
              <a:rPr lang="en-US" sz="1600" dirty="0"/>
              <a:t>the late sixties and seventies, the Black Arts Movement sprung up in the U.S. as the cultural expression of Black Power politics.</a:t>
            </a:r>
          </a:p>
        </p:txBody>
      </p:sp>
      <p:sp>
        <p:nvSpPr>
          <p:cNvPr id="2" name="Title 1"/>
          <p:cNvSpPr>
            <a:spLocks noGrp="1"/>
          </p:cNvSpPr>
          <p:nvPr>
            <p:ph type="title"/>
          </p:nvPr>
        </p:nvSpPr>
        <p:spPr/>
        <p:txBody>
          <a:bodyPr/>
          <a:lstStyle/>
          <a:p>
            <a:r>
              <a:rPr lang="en-US" dirty="0" smtClean="0"/>
              <a:t>Black Power</a:t>
            </a:r>
            <a:endParaRPr lang="en-US" dirty="0"/>
          </a:p>
        </p:txBody>
      </p:sp>
      <p:pic>
        <p:nvPicPr>
          <p:cNvPr id="1027" name="Picture 3" descr="C:\Users\1049008\Desktop\2012.80.18_PS9_428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819400"/>
            <a:ext cx="1936242" cy="2438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481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2800" dirty="0" smtClean="0"/>
              <a:t>This </a:t>
            </a:r>
            <a:r>
              <a:rPr lang="en-US" sz="2800" dirty="0"/>
              <a:t>mask is worn along the dancer’s back while he imitates the swimming and diving of the whale by manipulating cords to move the flippers, tail, and jaw. </a:t>
            </a:r>
          </a:p>
        </p:txBody>
      </p:sp>
      <p:sp>
        <p:nvSpPr>
          <p:cNvPr id="2" name="Title 1"/>
          <p:cNvSpPr>
            <a:spLocks noGrp="1"/>
          </p:cNvSpPr>
          <p:nvPr>
            <p:ph type="title"/>
          </p:nvPr>
        </p:nvSpPr>
        <p:spPr/>
        <p:txBody>
          <a:bodyPr/>
          <a:lstStyle/>
          <a:p>
            <a:r>
              <a:rPr lang="en-US" dirty="0" smtClean="0"/>
              <a:t>Baleen Whale Mask </a:t>
            </a:r>
            <a:endParaRPr lang="en-US" dirty="0"/>
          </a:p>
        </p:txBody>
      </p:sp>
      <p:pic>
        <p:nvPicPr>
          <p:cNvPr id="1026" name="Picture 2" descr="C:\Users\1049008\Desktop\08.491.8901_SL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3657600"/>
            <a:ext cx="2439543" cy="1905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2354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2400" dirty="0"/>
              <a:t>Washington appears in formal civilian clothing, but holds a sword that recalls his military achievements and suggests the might of his presidency. </a:t>
            </a:r>
          </a:p>
        </p:txBody>
      </p:sp>
      <p:sp>
        <p:nvSpPr>
          <p:cNvPr id="2" name="Title 1"/>
          <p:cNvSpPr>
            <a:spLocks noGrp="1"/>
          </p:cNvSpPr>
          <p:nvPr>
            <p:ph type="title"/>
          </p:nvPr>
        </p:nvSpPr>
        <p:spPr/>
        <p:txBody>
          <a:bodyPr/>
          <a:lstStyle/>
          <a:p>
            <a:r>
              <a:rPr lang="en-US" dirty="0" smtClean="0"/>
              <a:t>George Washington </a:t>
            </a:r>
            <a:endParaRPr lang="en-US" dirty="0"/>
          </a:p>
        </p:txBody>
      </p:sp>
      <p:pic>
        <p:nvPicPr>
          <p:cNvPr id="2050" name="Picture 2" descr="C:\Users\1049008\Desktop\45.179_SL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276600"/>
            <a:ext cx="3048000" cy="3316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512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endParaRPr lang="en-US" dirty="0" smtClean="0"/>
          </a:p>
          <a:p>
            <a:endParaRPr lang="en-US" dirty="0"/>
          </a:p>
          <a:p>
            <a:endParaRPr lang="en-US" dirty="0" smtClean="0"/>
          </a:p>
          <a:p>
            <a:endParaRPr lang="en-US" dirty="0"/>
          </a:p>
          <a:p>
            <a:endParaRPr lang="en-US" dirty="0" smtClean="0"/>
          </a:p>
          <a:p>
            <a:r>
              <a:rPr lang="en-US" dirty="0" smtClean="0"/>
              <a:t>Albert </a:t>
            </a:r>
            <a:r>
              <a:rPr lang="en-US" dirty="0"/>
              <a:t>Bierstadt For the final canvas, he exercised artistic license—rearranging some landmarks and exaggerating the scale of others—to maximize the visual interest of this Rocky </a:t>
            </a:r>
            <a:r>
              <a:rPr lang="en-US"/>
              <a:t>Mountain </a:t>
            </a:r>
            <a:r>
              <a:rPr lang="en-US" smtClean="0"/>
              <a:t>landscape.</a:t>
            </a:r>
            <a:endParaRPr lang="en-US" dirty="0"/>
          </a:p>
        </p:txBody>
      </p:sp>
      <p:sp>
        <p:nvSpPr>
          <p:cNvPr id="2" name="Title 1"/>
          <p:cNvSpPr>
            <a:spLocks noGrp="1"/>
          </p:cNvSpPr>
          <p:nvPr>
            <p:ph type="title"/>
          </p:nvPr>
        </p:nvSpPr>
        <p:spPr/>
        <p:txBody>
          <a:bodyPr>
            <a:normAutofit/>
          </a:bodyPr>
          <a:lstStyle/>
          <a:p>
            <a:r>
              <a:rPr lang="en-US" smtClean="0"/>
              <a:t>Rocky </a:t>
            </a:r>
            <a:r>
              <a:rPr lang="en-US" dirty="0"/>
              <a:t>Mountains, Mt. Rosalie</a:t>
            </a:r>
          </a:p>
        </p:txBody>
      </p:sp>
      <p:pic>
        <p:nvPicPr>
          <p:cNvPr id="3074" name="Picture 2" descr="C:\Users\1049008\Desktop\76.79_SL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6134" y="1981200"/>
            <a:ext cx="3657600" cy="1938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5921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t>Our museum reflects very complex art and shows many variations of artistic images of the past and present of </a:t>
            </a:r>
            <a:r>
              <a:rPr lang="en-US" dirty="0"/>
              <a:t>A</a:t>
            </a:r>
            <a:r>
              <a:rPr lang="en-US" dirty="0" smtClean="0"/>
              <a:t>merican history. This museum is suppose to be one of the largest in the world. This museum has over 1.5 million art works. It also contains some of the most expensive collection of </a:t>
            </a:r>
            <a:r>
              <a:rPr lang="en-US" dirty="0"/>
              <a:t>E</a:t>
            </a:r>
            <a:r>
              <a:rPr lang="en-US" dirty="0" smtClean="0"/>
              <a:t>gyptian and African art. The museum has art objects and historical texts produced by Muslim artist or about Muslim figures and cultures. They have an apprentice program which hires teens. Its contains painting’s of the great painter Lorenzo Di </a:t>
            </a:r>
            <a:r>
              <a:rPr lang="en-US" dirty="0" err="1" smtClean="0"/>
              <a:t>Niccolo</a:t>
            </a:r>
            <a:r>
              <a:rPr lang="en-US" dirty="0" smtClean="0"/>
              <a:t>. This museum is extended back to 1823 and to this day is still plays a major part in the world of art.</a:t>
            </a:r>
            <a:endParaRPr lang="en-US" dirty="0"/>
          </a:p>
        </p:txBody>
      </p:sp>
      <p:sp>
        <p:nvSpPr>
          <p:cNvPr id="2" name="Title 1"/>
          <p:cNvSpPr>
            <a:spLocks noGrp="1"/>
          </p:cNvSpPr>
          <p:nvPr>
            <p:ph type="title"/>
          </p:nvPr>
        </p:nvSpPr>
        <p:spPr/>
        <p:txBody>
          <a:bodyPr/>
          <a:lstStyle/>
          <a:p>
            <a:r>
              <a:rPr lang="en-US" dirty="0" smtClean="0"/>
              <a:t>Reflection</a:t>
            </a:r>
            <a:endParaRPr lang="en-US" dirty="0"/>
          </a:p>
        </p:txBody>
      </p:sp>
    </p:spTree>
    <p:extLst>
      <p:ext uri="{BB962C8B-B14F-4D97-AF65-F5344CB8AC3E}">
        <p14:creationId xmlns:p14="http://schemas.microsoft.com/office/powerpoint/2010/main" val="2563082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255</TotalTime>
  <Words>250</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BlackTie</vt:lpstr>
      <vt:lpstr>   Brooklyn Museum by Alexandro Velazquez, Ethan Williams, Nick Esquivias  </vt:lpstr>
      <vt:lpstr>Black Power</vt:lpstr>
      <vt:lpstr>Baleen Whale Mask </vt:lpstr>
      <vt:lpstr>George Washington </vt:lpstr>
      <vt:lpstr>Rocky Mountains, Mt. Rosalie</vt:lpstr>
      <vt:lpstr>Reflection</vt:lpstr>
    </vt:vector>
  </TitlesOfParts>
  <Company>SUHSD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Alexandro Velazquez</dc:creator>
  <cp:lastModifiedBy>Alexandro Velazquez</cp:lastModifiedBy>
  <cp:revision>15</cp:revision>
  <dcterms:created xsi:type="dcterms:W3CDTF">2014-09-02T17:47:27Z</dcterms:created>
  <dcterms:modified xsi:type="dcterms:W3CDTF">2014-10-29T18:08:20Z</dcterms:modified>
</cp:coreProperties>
</file>